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c42510a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c42510a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c42510a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c42510a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c42510a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c42510a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bc075f6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bc075f6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bc075f6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bc075f6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bc075f6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bc075f6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bc075f68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bc075f68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Vithu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c42510a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c42510a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c42510a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c42510a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c42510a5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c42510a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42510a5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42510a5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Leaks’ Online Travel Club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</a:t>
            </a:r>
            <a:endParaRPr/>
          </a:p>
          <a:p>
            <a:pPr indent="0" lvl="0" marL="970914" marR="97853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Novio</a:t>
            </a:r>
            <a:endParaRPr/>
          </a:p>
          <a:p>
            <a:pPr indent="0" lvl="0" marL="970914" marR="97853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Vasconcelos </a:t>
            </a:r>
            <a:endParaRPr/>
          </a:p>
          <a:p>
            <a:pPr indent="0" lvl="0" marL="970914" marR="97853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Dam</a:t>
            </a:r>
            <a:endParaRPr/>
          </a:p>
          <a:p>
            <a:pPr indent="0" lvl="0" marL="970914" marR="97853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Jonah Ball</a:t>
            </a:r>
            <a:endParaRPr/>
          </a:p>
          <a:p>
            <a:pPr indent="0" lvl="0" marL="970914" marR="97853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Vithujanan Vigneswaran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 Section UI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" y="696238"/>
            <a:ext cx="2999574" cy="21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300" y="2912725"/>
            <a:ext cx="3185377" cy="21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350" y="696248"/>
            <a:ext cx="3358443" cy="21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19663" y="2987325"/>
            <a:ext cx="240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Greeting page of Reservation Section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3672750" y="2466075"/>
            <a:ext cx="179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List of offers for hotels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6547625" y="2987325"/>
            <a:ext cx="17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List of offers for flights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6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UI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5" y="945050"/>
            <a:ext cx="2662400" cy="1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075" y="3004300"/>
            <a:ext cx="3323859" cy="19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0613" y="929000"/>
            <a:ext cx="2995664" cy="19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49875" y="2902375"/>
            <a:ext cx="286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Greeting page of social network section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525300" y="2571750"/>
            <a:ext cx="20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Finding a travel companion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6318650" y="3004300"/>
            <a:ext cx="2619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Choosing on what to comment (transportation, lodging or location)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Implementation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850" y="1421025"/>
            <a:ext cx="3893400" cy="30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389600"/>
            <a:ext cx="3639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Methods: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createAndShowGUI() 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Creates the submission form.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actionPerformed(ActionEvent e)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Performs the </a:t>
            </a:r>
            <a:r>
              <a:rPr lang="en"/>
              <a:t>validation</a:t>
            </a:r>
            <a:r>
              <a:rPr lang="en"/>
              <a:t> checks on the input information before submitting the application.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saveSubmissionsToFile()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Saves the application as a JSON object to an external file.</a:t>
            </a:r>
            <a:endParaRPr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showMessageDialog()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Displays success or error message in a new window.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Travelling has multiple needs (flight &amp; hotel booking, fulfilling entry requirements, networking with other travelers,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sites focus on only 1-2 requirements travelers need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4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website implementing all services in a single place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325" y="1017725"/>
            <a:ext cx="49160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44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Multi-layered Architecture consisting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(HTML, CSS, React, Next.js)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Application Layer (PHP, Node.js)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Foundation Layer (MySQL, JSON)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425" y="950188"/>
            <a:ext cx="39758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172950" y="1278350"/>
            <a:ext cx="8801700" cy="309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Center Use Case and Sequence Diagrams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6300"/>
            <a:ext cx="4402549" cy="273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50" y="1831300"/>
            <a:ext cx="4402549" cy="1714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127675" y="1646825"/>
            <a:ext cx="4567200" cy="289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Visa Portal Use Case and Sequence Diagrams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975" y="1358925"/>
            <a:ext cx="4107324" cy="31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75" y="1722000"/>
            <a:ext cx="4567200" cy="27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180475" y="1331000"/>
            <a:ext cx="8814300" cy="342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 Portal Use Case and Sequence Diagrams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0" y="1410750"/>
            <a:ext cx="4344400" cy="31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6175"/>
            <a:ext cx="4422857" cy="31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9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Center UI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61" y="577750"/>
            <a:ext cx="3167513" cy="22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375" y="577750"/>
            <a:ext cx="3150774" cy="22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850" y="2824900"/>
            <a:ext cx="3167525" cy="224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375" y="2824900"/>
            <a:ext cx="3150774" cy="223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47975" y="33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Visa Portal UI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1118900"/>
            <a:ext cx="2975920" cy="2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800" y="2892400"/>
            <a:ext cx="2969070" cy="21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925" y="1118513"/>
            <a:ext cx="2969075" cy="211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00250" y="3299300"/>
            <a:ext cx="24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Selecting Visa Information to view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6398850" y="3299300"/>
            <a:ext cx="252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Filling application for visa request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372737" y="2280900"/>
            <a:ext cx="2471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Viewing a Selected Country’s Visa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